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50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くるっとハンドルマグタンブラー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280ml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カラー展開：チャコールブラック、オフホワイト、ダスティピンク、ダスティブルー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φ86×141(mm)(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ハンドルを上にした場合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280ml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ハンドルが上下にくるっと回転して持ち運びに便利な容量</a:t>
            </a:r>
            <a:r>
              <a:rPr lang="en-US" altLang="ja-JP" sz="1600" dirty="0"/>
              <a:t>310ml</a:t>
            </a:r>
            <a:r>
              <a:rPr lang="ja-JP" altLang="en-US" sz="1600" dirty="0"/>
              <a:t>のマグタンブラー。開閉楽々なスライド式の蓋付で、飲み口が左右両側に付いている右利き・左利き問わず使いやすい設計です。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8554B8DB-49DC-528A-AC0E-C4639FC8C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83" y="1410007"/>
            <a:ext cx="3556148" cy="355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1006</TotalTime>
  <Words>101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2024-07-25T02:29:05Z</dcterms:modified>
</cp:coreProperties>
</file>