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くるっとハンドルマグタンブラー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380ml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カラー展開：チャコールブラック、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オフホワイト、ダスティブルー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φ86×161(mm)(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ハンドルを上にした場合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容量</a:t>
            </a:r>
            <a:r>
              <a:rPr lang="en-US" altLang="ja-JP" sz="1600" dirty="0"/>
              <a:t>410ml</a:t>
            </a:r>
            <a:r>
              <a:rPr lang="ja-JP" altLang="en-US" sz="1600" dirty="0"/>
              <a:t>で上向きにハンドルがくるっと周り、オフィス内での持ち運びに便利なマグタンブラー。くすみカラーのツートーンで見た目もオシャレ。名入れやプリントをすれば物販品に最適です。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6EDA27F-5315-6F46-C7A5-691F4C39F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8" y="1371901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99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2024-10-30T07:39:42Z</dcterms:modified>
</cp:coreProperties>
</file>