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MOTTERU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コーヒードリップできるサーモボトル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カラー展開：ダークブラウン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オフホワイト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Φ65×159(mm)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袋、紙箱、ドリップパーツ付属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専用ドリップパーツ付属のサーモボトル。挽いた豆を直接ボトルにドリップできるので、淹れたてのコーヒーを新鮮な状態のまま持ち歩けます。真空</a:t>
            </a:r>
            <a:r>
              <a:rPr lang="en-US" altLang="ja-JP" sz="1600" dirty="0"/>
              <a:t>2</a:t>
            </a:r>
            <a:r>
              <a:rPr lang="ja-JP" altLang="en-US" sz="1600" dirty="0"/>
              <a:t>層構造により保冷・保温効果も抜群です。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AAF537C-1895-63F6-48A2-3FE645678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03414"/>
            <a:ext cx="3630576" cy="36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96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2024-07-25T02:29:06Z</dcterms:modified>
</cp:coreProperties>
</file>