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1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SUGUBO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防災クッション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17173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カラー展開：ブラック、ネイビー、スモークピンク、スモークブルー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素材：クッションカバー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ポリエステル、ポリウレタン・インナークッション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ポリエステル、ポリウレタン・ポーチ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/EVA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他・携帯トイレ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IXPE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、高吸水性樹脂・携帯トイレ付属ごみ袋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/HDPE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・アイマスク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ポリエステル・耳栓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/EVA 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他・ポリ袋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/PE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・ウェットティシュ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ポリエステル、レーヨン・アルミブランケット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・圧縮タオル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不織布・マスク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・防災ガイド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サイズ：クッションカバー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/390×290(mm)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インナ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クッション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/420×310(mm)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ポーチ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/230×170(mm)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/145×230(mm)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携帯トイレ付属ごみ袋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/252×450(mm)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/185×85(mm)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耳栓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/Φ12×680(mm)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/80×270(mm)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ウェットティッシュ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/92×144(mm)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アルミブランケット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/1400×700(mm)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広げた時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240×300(mm)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165×95(mm)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防災ガイド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/70×105(mm)</a:t>
            </a:r>
          </a:p>
          <a:p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700" dirty="0">
                <a:latin typeface="Meiryo UI" panose="020B0604030504040204" pitchFamily="34" charset="-128"/>
                <a:ea typeface="Meiryo UI" panose="020B0604030504040204" pitchFamily="34" charset="-128"/>
              </a:rPr>
              <a:t>袋　備考：取説付 </a:t>
            </a:r>
            <a:endParaRPr lang="en-US" altLang="ja-JP" sz="7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普段はクッションや枕として使える防災セット。日頃から身近に置いておけば緊急時でも安心です。ショルダー紐を使用すればハンズフリーで非難可能。防災キャンペーンのノベルティに最適です。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BED8241-E9A5-B6C0-85B3-D772F8544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1" y="1410683"/>
            <a:ext cx="3606546" cy="3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256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2024-07-25T02:29:06Z</dcterms:modified>
</cp:coreProperties>
</file>