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dirty="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イージーオーダーコットンTシャツ5.6オンス オーバーサイズ ※オリジナルのみ</a:t>
            </a:r>
            <a:endParaRPr i="0" u="none" strike="noStrike" cap="none" dirty="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コットン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身丈66(cm) 身幅55(cm) 肩幅52(cm) 袖丈21(cm)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OPP袋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横幅にゆとりをもたせた昨今流行のオーバーサイズシルエットな無地コットンTシャツです。オリジナルデザインの名入れプリントがよく映えるアイテムで、5.6オンスの程良い厚みも◎！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2026-07-14T04:56:13Z</dcterms:modified>
</cp:coreProperties>
</file>