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6" d="100"/>
          <a:sy n="76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非常用トイレ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個セット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(EVA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ポーチ付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カラー展開：クリア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素材：凝固剤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高吸水性樹脂・携帯トイレ付属ゴミ袋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ポーチ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/EVA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サイズ：凝固剤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/50×83mm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携帯トイレ付属ごみ袋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/650×500mm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ポーチ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/185×195mm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HDPE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便座にセットして使用する汚物袋＆排尿時に使用する凝固剤の、非常用トイレセットです。災害で断水となってしまった場合などに非常に役立ちます。防災イベントのノベルティ用にも最適。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E286706-E152-AF2E-9853-29C7731690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19" y="140792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</TotalTime>
  <Words>113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259</cp:revision>
  <cp:lastPrinted>2021-07-20T08:57:41Z</cp:lastPrinted>
  <dcterms:created xsi:type="dcterms:W3CDTF">2021-06-21T09:41:39Z</dcterms:created>
  <dcterms:modified xsi:type="dcterms:W3CDTF">2025-07-15T06:51:08Z</dcterms:modified>
</cp:coreProperties>
</file>