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87" d="100"/>
          <a:sy n="87" d="100"/>
        </p:scale>
        <p:origin x="432" y="78"/>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ハンズフリー</a:t>
            </a:r>
            <a:r>
              <a:rPr lang="en-US" altLang="ja-JP" sz="2000" dirty="0">
                <a:solidFill>
                  <a:schemeClr val="bg1"/>
                </a:solidFill>
                <a:latin typeface="Meiryo UI" panose="020B0604030504040204" pitchFamily="34" charset="-128"/>
                <a:ea typeface="Meiryo UI" panose="020B0604030504040204" pitchFamily="34" charset="-128"/>
              </a:rPr>
              <a:t>USB</a:t>
            </a:r>
            <a:r>
              <a:rPr lang="ja-JP" altLang="en-US" sz="2000" dirty="0">
                <a:solidFill>
                  <a:schemeClr val="bg1"/>
                </a:solidFill>
                <a:latin typeface="Meiryo UI" panose="020B0604030504040204" pitchFamily="34" charset="-128"/>
                <a:ea typeface="Meiryo UI" panose="020B0604030504040204" pitchFamily="34" charset="-128"/>
              </a:rPr>
              <a:t>ファン </a:t>
            </a:r>
            <a:r>
              <a:rPr lang="en-US" altLang="ja-JP" sz="2000" dirty="0">
                <a:solidFill>
                  <a:schemeClr val="bg1"/>
                </a:solidFill>
                <a:latin typeface="Meiryo UI" panose="020B0604030504040204" pitchFamily="34" charset="-128"/>
                <a:ea typeface="Meiryo UI" panose="020B0604030504040204" pitchFamily="34" charset="-128"/>
              </a:rPr>
              <a:t>ver.2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4</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PP</a:t>
            </a:r>
          </a:p>
          <a:p>
            <a:r>
              <a:rPr lang="ja-JP" altLang="en-US" sz="900" dirty="0">
                <a:latin typeface="Meiryo UI" panose="020B0604030504040204" pitchFamily="34" charset="-128"/>
                <a:ea typeface="Meiryo UI" panose="020B0604030504040204" pitchFamily="34" charset="-128"/>
              </a:rPr>
              <a:t>サイズ：本体</a:t>
            </a:r>
            <a:r>
              <a:rPr lang="en-US" altLang="ja-JP" sz="900" dirty="0">
                <a:latin typeface="Meiryo UI" panose="020B0604030504040204" pitchFamily="34" charset="-128"/>
                <a:ea typeface="Meiryo UI" panose="020B0604030504040204" pitchFamily="34" charset="-128"/>
              </a:rPr>
              <a:t>/Φ75×50(mm) </a:t>
            </a:r>
            <a:r>
              <a:rPr lang="ja-JP" altLang="en-US" sz="900" dirty="0">
                <a:latin typeface="Meiryo UI" panose="020B0604030504040204" pitchFamily="34" charset="-128"/>
                <a:ea typeface="Meiryo UI" panose="020B0604030504040204" pitchFamily="34" charset="-128"/>
              </a:rPr>
              <a:t>ネックストラップ</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全長約</a:t>
            </a:r>
            <a:r>
              <a:rPr lang="en-US" altLang="ja-JP" sz="900" dirty="0">
                <a:latin typeface="Meiryo UI" panose="020B0604030504040204" pitchFamily="34" charset="-128"/>
                <a:ea typeface="Meiryo UI" panose="020B0604030504040204" pitchFamily="34" charset="-128"/>
              </a:rPr>
              <a:t>860(mm)</a:t>
            </a:r>
          </a:p>
          <a:p>
            <a:r>
              <a:rPr lang="ja-JP" altLang="en-US" sz="900" dirty="0">
                <a:latin typeface="Meiryo UI" panose="020B0604030504040204" pitchFamily="34" charset="-128"/>
                <a:ea typeface="Meiryo UI" panose="020B0604030504040204" pitchFamily="34" charset="-128"/>
              </a:rPr>
              <a:t>包装：エアパッキン、紙箱</a:t>
            </a:r>
          </a:p>
          <a:p>
            <a:r>
              <a:rPr lang="ja-JP" altLang="en-US" sz="900" dirty="0">
                <a:latin typeface="Meiryo UI" panose="020B0604030504040204" pitchFamily="34" charset="-128"/>
                <a:ea typeface="Meiryo UI" panose="020B0604030504040204" pitchFamily="34" charset="-128"/>
              </a:rPr>
              <a:t>備考：取説付</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Type-C</a:t>
            </a:r>
            <a:r>
              <a:rPr lang="ja-JP" altLang="en-US" sz="900" dirty="0">
                <a:latin typeface="Meiryo UI" panose="020B0604030504040204" pitchFamily="34" charset="-128"/>
                <a:ea typeface="Meiryo UI" panose="020B0604030504040204" pitchFamily="34" charset="-128"/>
              </a:rPr>
              <a:t>ケーブル付属、バッテリー容量</a:t>
            </a:r>
            <a:r>
              <a:rPr lang="en-US" altLang="ja-JP" sz="900" dirty="0">
                <a:latin typeface="Meiryo UI" panose="020B0604030504040204" pitchFamily="34" charset="-128"/>
                <a:ea typeface="Meiryo UI" panose="020B0604030504040204" pitchFamily="34" charset="-128"/>
              </a:rPr>
              <a:t>500mAh </a:t>
            </a:r>
            <a:endParaRPr lang="ja-JP" altLang="en-US"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首に下げてハンズフリーとしても、スタンドとしても利用可能な</a:t>
            </a:r>
            <a:r>
              <a:rPr lang="en-US" altLang="ja-JP" sz="1600" dirty="0"/>
              <a:t>USB</a:t>
            </a:r>
            <a:r>
              <a:rPr lang="ja-JP" altLang="en-US" sz="1600" dirty="0"/>
              <a:t>ファンです。コンパクトで持ち歩きにも便利なためノベルティ用としてもおすすめ。全</a:t>
            </a:r>
            <a:r>
              <a:rPr lang="en-US" altLang="ja-JP" sz="1600" dirty="0"/>
              <a:t>4</a:t>
            </a:r>
            <a:r>
              <a:rPr lang="ja-JP" altLang="en-US" sz="1600" dirty="0"/>
              <a:t>色展開からお選びいただけます。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0960D13D-E9A0-52C9-49DD-F24DD3FFCB27}"/>
              </a:ext>
            </a:extLst>
          </p:cNvPr>
          <p:cNvPicPr>
            <a:picLocks noChangeAspect="1"/>
          </p:cNvPicPr>
          <p:nvPr/>
        </p:nvPicPr>
        <p:blipFill>
          <a:blip r:embed="rId5"/>
          <a:stretch>
            <a:fillRect/>
          </a:stretch>
        </p:blipFill>
        <p:spPr>
          <a:xfrm>
            <a:off x="729005" y="1350228"/>
            <a:ext cx="3700696" cy="3700696"/>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895</TotalTime>
  <Words>105</Words>
  <Application>Microsoft Office PowerPoint</Application>
  <PresentationFormat>画面に合わせる (4:3)</PresentationFormat>
  <Paragraphs>16</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253</cp:revision>
  <cp:lastPrinted>2021-07-20T08:57:41Z</cp:lastPrinted>
  <dcterms:created xsi:type="dcterms:W3CDTF">2021-06-21T09:41:39Z</dcterms:created>
  <dcterms:modified xsi:type="dcterms:W3CDTF">2024-07-25T02:29:07Z</dcterms:modified>
</cp:coreProperties>
</file>