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6959"/>
    <p:restoredTop sz="94656"/>
  </p:normalViewPr>
  <p:slideViewPr>
    <p:cSldViewPr snapToGrid="0" snapToObjects="1">
      <p:cViewPr varScale="1">
        <p:scale>
          <a:sx n="82" d="100"/>
          <a:sy n="82" d="100"/>
        </p:scale>
        <p:origin x="8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涼感マフラータオル 抗菌タイプ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ボトル ケース付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863955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カラー展開：全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素材：タオル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ポリエステル、ボトル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/PET 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他</a:t>
            </a:r>
          </a:p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サイズ：タオル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900×200(mm)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、ボトル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/φ67×159(mm)</a:t>
            </a:r>
          </a:p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PE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袋、紙箱</a:t>
            </a:r>
          </a:p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備考：取説付 </a:t>
            </a:r>
            <a:endParaRPr lang="en-US" altLang="ja-JP" sz="10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水に濡らして絞るだけでひんやりと気持ち良い涼感マフラータオルと専用のボトルケースです。ボトルは持ち手付きのため携帯するのにも便利で、スポーツイベントの特典用などに人気です。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A46CBD42-2B54-C8E1-E2B0-648FD640CC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087" y="1393370"/>
            <a:ext cx="3666335" cy="366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608</TotalTime>
  <Words>99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239</cp:revision>
  <cp:lastPrinted>2021-07-20T08:57:41Z</cp:lastPrinted>
  <dcterms:created xsi:type="dcterms:W3CDTF">2021-06-21T09:41:39Z</dcterms:created>
  <dcterms:modified xsi:type="dcterms:W3CDTF">2024-07-31T07:41:16Z</dcterms:modified>
</cp:coreProperties>
</file>