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涼感フェイスタオル 抗菌タイプ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ボトルケース付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92350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タオル／ポリエステル　　ボトル／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タオル／約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W850×H340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ボトル／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φ74×163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8540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6998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収納用の専用ボトルケースが付いた、涼感フェイスタオル。抗菌防臭加工により、菌の繁殖を抑え、臭いの発生を防ぎます。夏フェスやスポーツイベントのノベルティや物販品にご活用ください。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61E48-059D-7553-011C-7B892727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4" y="1522598"/>
            <a:ext cx="3640270" cy="36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88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2024-07-19T05:40:22Z</dcterms:modified>
</cp:coreProperties>
</file>