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冷却プレートUSBハンディファン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全2色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ABS、ステンレス 他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本体／W60×H150×D58（mm） スタンド／W58×H18×D71（mm）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取説付、Type-Cケーブル付属（1000mm）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バッテリー容量2000mAh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熱中症対策にも最適なUSB充電式のハンディファン。ファン起動中に氷マークを押すと、ファン中央の冷却プレートが冷たくなり、首などにあてることで、より効率良く体を冷やせます。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