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39" autoAdjust="0"/>
    <p:restoredTop sz="94656"/>
  </p:normalViewPr>
  <p:slideViewPr>
    <p:cSldViewPr snapToGrid="0" snapToObjects="1">
      <p:cViewPr varScale="1">
        <p:scale>
          <a:sx n="68" d="100"/>
          <a:sy n="68" d="100"/>
        </p:scale>
        <p:origin x="78" y="4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2025/6/30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ポータブルミスト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USB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ファン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ABS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PS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64×166×34mm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包装：エアパッキン、紙箱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ペラ、紙箱面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Type-C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ケーブル付属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(1000mm)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、バッテリー容量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800mAh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、ストラップ付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安全パーツ付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ストラップ付きで首の角度が変えられるため、首からさげて使用することもできる上、ミストを出すこともできる優れモノ！ミストだけを稼働することできるため、ミニ加湿器としても◎！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5" name="図 4">
            <a:extLst>
              <a:ext uri="{FF2B5EF4-FFF2-40B4-BE49-F238E27FC236}">
                <a16:creationId xmlns:a16="http://schemas.microsoft.com/office/drawing/2014/main" id="{85F10548-A99A-F85E-5680-4C31FBA4458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85985" y="1359186"/>
            <a:ext cx="3657893" cy="3657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738</TotalTime>
  <Words>98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KILAMEK119</cp:lastModifiedBy>
  <cp:revision>257</cp:revision>
  <cp:lastPrinted>2021-07-20T08:57:41Z</cp:lastPrinted>
  <dcterms:created xsi:type="dcterms:W3CDTF">2021-06-21T09:41:39Z</dcterms:created>
  <dcterms:modified xsi:type="dcterms:W3CDTF">2025-06-30T00:59:53Z</dcterms:modified>
</cp:coreProperties>
</file>