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全面印刷できるUSBエコカイロ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アルミ、ABS 他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56×100×25(mm)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約88g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バッテリー容量2000mAh、残量表示ランプ付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取説付、Type-Cケーブル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エアパッキン、紙箱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USB充電で温めて使用するタイプのカイロです。繰り返し何度も使用できるためエコに繋がります。カラーラインナップはホワイト、ブラック、シルバーの3色展開。全面名入れが可能です。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