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ピクチャースタイルブランケット(S)</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ポリエステル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約650×480(mm)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付属品 : 取説付</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PP袋</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Sサイズのシンプルなブランケットです。光沢感のあるフラットな生地感は、全面フルカラープリントが可能なオリジナルデザインを細部まで綺麗に表現できることが可能です。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