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スリムタッチペン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素材：真鍮、シリコーンゴム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袋、台紙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、対応機器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スマートフォン、タブレット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など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業界最スリムクラスで持ち歩きにも非常に便利なタッチペンです。グッドデザイン賞受賞アイテムで、見た目にもおしゃれ。手帳のペンホルダーにボールペンと一緒に収納することも可能。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E50ECF5-DFC7-9715-68D9-064003121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414535"/>
            <a:ext cx="355854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2024-08-07T02:32:45Z</dcterms:modified>
</cp:coreProperties>
</file>