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コンパクトモバイルチャージャー 5000</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全5色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ABS 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W50×H100×D13（mm）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取説付、Type-Cケーブル付属、残量表示ランプ付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最大出力2.0A、バッテリー容量5000mAh、本体重量約91g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片手にすっぽり収まるコンパクトタイプで、鞄に入れてもかさばらない持ち歩きに最適なサイズのモバイルチャージャー。正面と背面の2ヶ所にフルカラー印刷をすることができます。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