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ダイレクトモバイルチャージャー 5000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W79×H46×D27（mm）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取説付、Type-Cケーブル付属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最大出力2.1A、バッテリー容量5000ｍAh、本体重量約92g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スマホに直接挿して2台同時に充電できる、端子とケーブルが一体化したモバイルチャージャー。付属のスタンドを使えば、スマホを横に立てかけた状態で充電しながらの使用も可能です。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