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4" autoAdjust="0"/>
    <p:restoredTop sz="94656"/>
  </p:normalViewPr>
  <p:slideViewPr>
    <p:cSldViewPr snapToGrid="0" snapToObjects="1">
      <p:cViewPr varScale="1">
        <p:scale>
          <a:sx n="72" d="100"/>
          <a:sy n="72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全面印刷できるモバイルチャージャー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5000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コンパクト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W53×H110×D14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取説付、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Type-C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ケーブル付属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</a:t>
            </a:r>
            <a:r>
              <a:rPr lang="en-US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最大出力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2.1A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、バッテリー容量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Ah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、本体重量約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96g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全面にフルカラー印刷ができる！片手にすっぽり収まるコンパクトサイズでバッテリー容量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5000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ｍ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Ah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のモバイルチャージャー。入力ポートは急速充電が可能な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Type-C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を採用しています。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AC77AF19-53E3-2B43-1C1F-CEC283810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13" y="1422052"/>
            <a:ext cx="3565370" cy="356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681</TotalTime>
  <Words>97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260</cp:revision>
  <cp:lastPrinted>2021-07-20T08:57:41Z</cp:lastPrinted>
  <dcterms:created xsi:type="dcterms:W3CDTF">2021-06-21T09:41:39Z</dcterms:created>
  <dcterms:modified xsi:type="dcterms:W3CDTF">2024-07-19T05:40:24Z</dcterms:modified>
</cp:coreProperties>
</file>