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PD30Wコンセントチャージャー C+A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PC、他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32×32×44(mm)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約40g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出力定格/DC5V 3A・9V 3A・12V 2.5A・15V 2.5A・20V 1.5A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ブリスターパック、台紙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急速充電対応の30Wコンセントチャージャーです。USBとType-Cポートがあり、どちらからも充電可能。シンプルな形状のため、どんなオリジナル名入れとも相性抜群です。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