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2" d="100"/>
          <a:sy n="72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コードインモバイルチャージャー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2000(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全面印刷対応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61×61×14mm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包装：エアパッキン、紙箱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備考：取説付、最大出力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、バッテリー容量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2000mAh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、本体重量約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63g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Type-C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ケーブル付属、残量表示ランプ付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本体側面にケーブルが綺麗に収納できるため、見た目もシンプルでスタイリッシュになり、さらに持ち歩きにも便利なモバイルチャージャーです。名入れ可能で販促用などにもおすすめ。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05FDAFF-A70D-E96B-3983-FF6EB9148E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059" y="1369199"/>
            <a:ext cx="3524629" cy="352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737</TotalTime>
  <Words>92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257</cp:revision>
  <cp:lastPrinted>2021-07-20T08:57:41Z</cp:lastPrinted>
  <dcterms:created xsi:type="dcterms:W3CDTF">2021-06-21T09:41:39Z</dcterms:created>
  <dcterms:modified xsi:type="dcterms:W3CDTF">2025-07-01T01:11:47Z</dcterms:modified>
</cp:coreProperties>
</file>