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フェアトレードコットンフラットトート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素材：ｺｯﾄﾝ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(230g/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330×390(mm)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･持ち手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35×560(mm)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備考：ﾌｪｱﾄﾚｰﾄﾞｵｰｶﾞﾆｯｸｺｯﾄﾝ使用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取説付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フラットタイプのとってもすっきりとしたシンプルなトートバッグです。フェアトレードコットン使用の地球と人に優しいアイテムです。オリジナル名入れを大きく入れられます。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B4F5EAFA-980A-1399-BC82-1FA1A236C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30" y="1371901"/>
            <a:ext cx="3610731" cy="36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2024-07-25T02:31:27Z</dcterms:modified>
</cp:coreProperties>
</file>