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8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フェアトレードコットントート（Ｍ）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素材：ｺｯﾄﾝ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(230g/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370×380×130(mm)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･持ち手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35×580(mm)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備考：ﾌｪｱﾄﾚｰﾄﾞｵｰｶﾞﾆｯｸｺｯﾄﾝ使用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取説付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マチ付きで見た目以上に容量のあるシンプルなトートバッグです。フェアトレードコットン使用で地球と人に優しいアイテムです。オリジナル名入れを大きく入れられる点も高ポイント。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20020EA8-0B17-6D6C-7153-3A97048A8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58" y="1376179"/>
            <a:ext cx="3625361" cy="36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2024-07-25T02:31:27Z</dcterms:modified>
</cp:coreProperties>
</file>