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6"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フェアトレードコットンキャンバストート（Ｓ）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390×210×170(mm)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S</a:t>
            </a:r>
            <a:r>
              <a:rPr lang="ja-JP" altLang="en-US" sz="1600" dirty="0"/>
              <a:t>サイズキャンバストートです。オリジナルデザインによる名入れ面積が広いため宣伝広告効果も抜群。是非ご活用ください。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4DF61DFD-014B-B8BD-53A7-A7D20B6BEABE}"/>
              </a:ext>
            </a:extLst>
          </p:cNvPr>
          <p:cNvPicPr>
            <a:picLocks noChangeAspect="1"/>
          </p:cNvPicPr>
          <p:nvPr/>
        </p:nvPicPr>
        <p:blipFill>
          <a:blip r:embed="rId5"/>
          <a:stretch>
            <a:fillRect/>
          </a:stretch>
        </p:blipFill>
        <p:spPr>
          <a:xfrm>
            <a:off x="646616" y="1368356"/>
            <a:ext cx="3602759" cy="360275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272</cp:revision>
  <cp:lastPrinted>2021-07-20T08:57:41Z</cp:lastPrinted>
  <dcterms:created xsi:type="dcterms:W3CDTF">2021-06-21T09:41:39Z</dcterms:created>
  <dcterms:modified xsi:type="dcterms:W3CDTF">2024-07-25T02:31:27Z</dcterms:modified>
</cp:coreProperties>
</file>