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84" d="100"/>
          <a:sy n="84" d="100"/>
        </p:scale>
        <p:origin x="708"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2024/8/8</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2024/8/8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2024/8/8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2024/8/8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2024/8/8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102196"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フェアトレードコットンキャンバストート（Ｍ）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素材：ｺｯﾄﾝ</a:t>
            </a:r>
            <a:r>
              <a:rPr lang="en-US" altLang="ja-JP" sz="900" dirty="0">
                <a:latin typeface="Meiryo UI" panose="020B0604030504040204" pitchFamily="34" charset="-128"/>
                <a:ea typeface="Meiryo UI" panose="020B0604030504040204" pitchFamily="34" charset="-128"/>
              </a:rPr>
              <a:t>(310g/</a:t>
            </a:r>
            <a:r>
              <a:rPr lang="ja-JP" altLang="en-US" sz="900" dirty="0">
                <a:latin typeface="Meiryo UI" panose="020B0604030504040204" pitchFamily="34" charset="-128"/>
                <a:ea typeface="Meiryo UI" panose="020B0604030504040204" pitchFamily="34" charset="-128"/>
              </a:rPr>
              <a:t>平方メートル</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450×320×190(mm)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40×600(mm)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15L</a:t>
            </a:r>
          </a:p>
          <a:p>
            <a:r>
              <a:rPr lang="ja-JP" altLang="en-US" sz="900" dirty="0">
                <a:latin typeface="Meiryo UI" panose="020B0604030504040204" pitchFamily="34" charset="-128"/>
                <a:ea typeface="Meiryo UI" panose="020B0604030504040204" pitchFamily="34" charset="-128"/>
              </a:rPr>
              <a:t>備考：ﾌｪｱﾄﾚｰﾄﾞｵｰｶﾞﾆｯｸｺｯﾄﾝ使用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取説付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フェアトレードコットンを使用した、マチ付きのシンプルな</a:t>
            </a:r>
            <a:r>
              <a:rPr lang="en-US" altLang="ja-JP" sz="1600" dirty="0"/>
              <a:t>M</a:t>
            </a:r>
            <a:r>
              <a:rPr lang="ja-JP" altLang="en-US" sz="1600" dirty="0"/>
              <a:t>サイズキャンバストートです。オリジナルデザインによる名入れ面積が広いため宣伝広告効果も抜群。是非ご活用ください。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1245342-EA5A-BD6A-F5A8-41BEA94F05C1}"/>
              </a:ext>
            </a:extLst>
          </p:cNvPr>
          <p:cNvPicPr>
            <a:picLocks noChangeAspect="1"/>
          </p:cNvPicPr>
          <p:nvPr/>
        </p:nvPicPr>
        <p:blipFill>
          <a:blip r:embed="rId5"/>
          <a:stretch>
            <a:fillRect/>
          </a:stretch>
        </p:blipFill>
        <p:spPr>
          <a:xfrm>
            <a:off x="717841" y="1390776"/>
            <a:ext cx="3467100" cy="3467100"/>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686</TotalTime>
  <Words>85</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244</cp:revision>
  <cp:lastPrinted>2021-07-20T08:57:41Z</cp:lastPrinted>
  <dcterms:created xsi:type="dcterms:W3CDTF">2021-06-21T09:41:39Z</dcterms:created>
  <dcterms:modified xsi:type="dcterms:W3CDTF">2024-08-08T06:24:28Z</dcterms:modified>
</cp:coreProperties>
</file>