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2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フェアトレードコットン巾着（Ｓ）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素材：ｺｯﾄﾝ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140×190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備考：ﾌｪｱﾄﾚｰﾄﾞｵｰｶﾞﾆｯｸｺｯﾄﾝ使用、取説付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サイズのシンプルな巾着ですが、生地にはフェアトレード認証を受けた環境にも優しいオーガニックコットンを使用。肌触りの良さもあり、ショッパーから物販用までおすすめです。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C751D180-0C41-F8C2-9FB9-2E2A7CCB5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31" y="1370130"/>
            <a:ext cx="3579788" cy="35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2024-07-25T02:31:28Z</dcterms:modified>
</cp:coreProperties>
</file>