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04" d="100"/>
          <a:sy n="104" d="100"/>
        </p:scale>
        <p:origin x="-18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フェアトレードコットン巾着（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素材：ｺｯﾄﾝ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220×290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備考：ﾌｪｱﾄﾚｰﾄﾞｵｰｶﾞﾆｯｸｺｯﾄﾝ使用、取説付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M</a:t>
            </a:r>
            <a:r>
              <a:rPr lang="ja-JP" altLang="en-US" sz="1600" dirty="0"/>
              <a:t>サイズのシンプルな巾着ですが、生地にはフェアトレード認証を受けた環境にも優しいオーガニックコットンを使用。肌触りの良さもあり、ショッパーから物販用までおすすめです。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93" name="図 92">
            <a:extLst>
              <a:ext uri="{FF2B5EF4-FFF2-40B4-BE49-F238E27FC236}">
                <a16:creationId xmlns:a16="http://schemas.microsoft.com/office/drawing/2014/main" id="{4CEF234A-F674-2374-A0B6-78DC0FFEE8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064" y="1375426"/>
            <a:ext cx="3611995" cy="3611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990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274</cp:revision>
  <cp:lastPrinted>2021-07-20T08:57:41Z</cp:lastPrinted>
  <dcterms:created xsi:type="dcterms:W3CDTF">2021-06-21T09:41:39Z</dcterms:created>
  <dcterms:modified xsi:type="dcterms:W3CDTF">2024-07-25T02:31:28Z</dcterms:modified>
</cp:coreProperties>
</file>