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-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フェアトレードコットンキャンバスフラットポーチ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 イ ズ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200×140(mm)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   考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フェアトレードオーガニックコットン使用、取説付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商品写真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サイズのフラットポーチです。生地にはフェアトレードコットンを使用しているため</a:t>
            </a:r>
            <a:r>
              <a:rPr lang="en-US" altLang="ja-JP" sz="1600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SDgs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に貢献できるアイテム。全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色のカラーバリエーションからお選びいただけます。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66" name="Picture 42">
            <a:extLst>
              <a:ext uri="{FF2B5EF4-FFF2-40B4-BE49-F238E27FC236}">
                <a16:creationId xmlns:a16="http://schemas.microsoft.com/office/drawing/2014/main" id="{7B3DF187-285A-C3D5-A645-B7607FC2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87" y="1324959"/>
            <a:ext cx="3781641" cy="378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67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295</cp:revision>
  <cp:lastPrinted>2021-07-20T08:57:41Z</cp:lastPrinted>
  <dcterms:created xsi:type="dcterms:W3CDTF">2021-06-21T09:41:39Z</dcterms:created>
  <dcterms:modified xsi:type="dcterms:W3CDTF">2024-07-25T02:31:29Z</dcterms:modified>
</cp:coreProperties>
</file>