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250×180(mm)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サイズのフラットポーチです。生地にはフェアトレードコットンを使用しているため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に貢献できるアイテム。全</a:t>
            </a:r>
            <a:r>
              <a:rPr lang="en-US" altLang="ja-JP" sz="1600" dirty="0"/>
              <a:t>5</a:t>
            </a:r>
            <a:r>
              <a:rPr lang="ja-JP" altLang="en-US" sz="1600" dirty="0"/>
              <a:t>色のカラーバリエーションからお選びいただけます。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8C5077D-7182-755E-5E2B-421C282AD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21" y="1348478"/>
            <a:ext cx="3658501" cy="36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61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2024-07-25T02:31:29Z</dcterms:modified>
</cp:coreProperties>
</file>