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290×220(mm)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サイズのフラットポーチです。生地にはフェアトレードコットンを使用しているため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に貢献できるアイテム。全</a:t>
            </a:r>
            <a:r>
              <a:rPr lang="en-US" altLang="ja-JP" sz="1600" dirty="0"/>
              <a:t>5</a:t>
            </a:r>
            <a:r>
              <a:rPr lang="ja-JP" altLang="en-US" sz="1600" dirty="0"/>
              <a:t>色のカラーバリエーションからお選びいただけます。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7DB9D56-F9E5-BEDA-B122-729B6F95F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63" y="1371901"/>
            <a:ext cx="3624878" cy="36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61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2024-07-25T02:31:30Z</dcterms:modified>
</cp:coreProperties>
</file>