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フェアトレードコットンキャンバスファスナーポーチ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120×120×60(mm)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フェアトレードオーガニックコットン使用、取説付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可愛い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サイズのシンプルなファスナーポーチです。国際フェアトレード認証ラベル付きで地球環境に優しいアイテムのため</a:t>
            </a:r>
            <a:r>
              <a:rPr lang="en-US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関連のイベントやキャンペーン等にもおすすめです。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ACBF900-3AA1-DE83-07C6-CD6450552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10" y="1393245"/>
            <a:ext cx="3678656" cy="36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280</cp:revision>
  <cp:lastPrinted>2021-07-20T08:57:41Z</cp:lastPrinted>
  <dcterms:created xsi:type="dcterms:W3CDTF">2021-06-21T09:41:39Z</dcterms:created>
  <dcterms:modified xsi:type="dcterms:W3CDTF">2024-09-12T08:15:22Z</dcterms:modified>
</cp:coreProperties>
</file>