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フェアトレードコットンキャンバスファスナーポーチ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150×110×80(mm)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フェアトレードオーガニックコットン使用、取説付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使い勝手の良い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サイズのファスナーポーチです。国際フェアトレード認証ラベル付きで地球環境に優しいアイテムのため</a:t>
            </a:r>
            <a:r>
              <a:rPr lang="en-US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SDgs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関連のイベントやキャンペーン等にもおすすめです。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1B08192-CDFB-9B63-38A4-EC58403AA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29" y="1417373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70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286</cp:revision>
  <cp:lastPrinted>2021-07-20T08:57:41Z</cp:lastPrinted>
  <dcterms:created xsi:type="dcterms:W3CDTF">2021-06-21T09:41:39Z</dcterms:created>
  <dcterms:modified xsi:type="dcterms:W3CDTF">2024-07-31T06:53:10Z</dcterms:modified>
</cp:coreProperties>
</file>