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 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200×150×80(mm)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収納力抜群な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サイズのファスナーポーチです。国際フェアトレード認証ラベル付きで地球環境に優しいアイテムのため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関連のイベントやキャンペーン等にもおすすめです。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A35339-9C83-2FC9-AE56-124BC9A27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67" y="1366929"/>
            <a:ext cx="3641099" cy="36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2024-07-25T02:31:31Z</dcterms:modified>
</cp:coreProperties>
</file>