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25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(310g/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490×400×200(mm)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40×650(mm)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サイズで通学用から旅行、アウトドアシーンでも活用できるトートバッグ。フェアトレードコットンを使用しており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に貢献できるアイテムです。この他</a:t>
            </a:r>
            <a:r>
              <a:rPr lang="en-US" altLang="ja-JP" sz="1600" dirty="0"/>
              <a:t>M</a:t>
            </a:r>
            <a:r>
              <a:rPr lang="ja-JP" altLang="en-US" sz="1600" dirty="0"/>
              <a:t>、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サイズもご用意しております。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5919627E-4C62-6B11-3E1D-3197E3DA4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80" y="1347698"/>
            <a:ext cx="3692719" cy="36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2024-07-25T02:31:31Z</dcterms:modified>
</cp:coreProperties>
</file>