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4" d="100"/>
          <a:sy n="104" d="100"/>
        </p:scale>
        <p:origin x="336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フェアトレードコットンキャンバストート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(S)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内ポケット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素材：コットン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(310g/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平方メートル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390×210×170(mm)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・持ち手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35×350(mm)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・内ポケット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180×100(mm)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7L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備考：フェアトレードオーガニックコットン使用、取説付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S</a:t>
            </a:r>
            <a:r>
              <a:rPr lang="ja-JP" altLang="en-US" sz="1600" dirty="0"/>
              <a:t>サイズの可愛らしいサイズ感でお弁当用などにぴったりなトートバッグ。フェアトレードコットンを使用しており</a:t>
            </a:r>
            <a:r>
              <a:rPr lang="en-US" altLang="ja-JP" sz="1600" dirty="0" err="1"/>
              <a:t>SDgs</a:t>
            </a:r>
            <a:r>
              <a:rPr lang="ja-JP" altLang="en-US" sz="1600" dirty="0"/>
              <a:t>に貢献できるアイテムです。この他</a:t>
            </a:r>
            <a:r>
              <a:rPr lang="en-US" altLang="ja-JP" sz="1600" dirty="0"/>
              <a:t>M</a:t>
            </a:r>
            <a:r>
              <a:rPr lang="ja-JP" altLang="en-US" sz="1600" dirty="0"/>
              <a:t>、</a:t>
            </a:r>
            <a:r>
              <a:rPr lang="en-US" altLang="ja-JP" sz="1600" dirty="0"/>
              <a:t>L</a:t>
            </a:r>
            <a:r>
              <a:rPr lang="ja-JP" altLang="en-US" sz="1600" dirty="0"/>
              <a:t>サイズもございます。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69" name="図 68">
            <a:extLst>
              <a:ext uri="{FF2B5EF4-FFF2-40B4-BE49-F238E27FC236}">
                <a16:creationId xmlns:a16="http://schemas.microsoft.com/office/drawing/2014/main" id="{28DE7A65-9731-B733-58DC-6796D1F32B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359" y="1354226"/>
            <a:ext cx="3655868" cy="365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672</TotalTime>
  <Words>95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253</cp:revision>
  <cp:lastPrinted>2021-07-20T08:57:41Z</cp:lastPrinted>
  <dcterms:created xsi:type="dcterms:W3CDTF">2021-06-21T09:41:39Z</dcterms:created>
  <dcterms:modified xsi:type="dcterms:W3CDTF">2024-07-25T02:31:32Z</dcterms:modified>
</cp:coreProperties>
</file>