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内ポケット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(310g/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450×320×190(mm)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40×600(mm)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・内ポケット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190×150(mm)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サイズの日常的に使える手頃なサイズ感のトートバッグ。フェアトレードコットンを使用しており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に貢献できるアイテムです。この他</a:t>
            </a:r>
            <a:r>
              <a:rPr lang="en-US" altLang="ja-JP" sz="1600" dirty="0"/>
              <a:t>S</a:t>
            </a:r>
            <a:r>
              <a:rPr lang="ja-JP" altLang="en-US" sz="1600" dirty="0"/>
              <a:t>、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サイズもご用意しております。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BDBF0D92-5BCF-4A9B-50AD-1073C82C8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40120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2024-07-25T02:31:32Z</dcterms:modified>
</cp:coreProperties>
</file>