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(150g/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260×330(mm)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35×280(mm)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備考：フェアトレードオーガニックコットン使用、取説付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フェアトレードコットンを使用した、</a:t>
            </a:r>
            <a:r>
              <a:rPr lang="en-US" altLang="ja-JP" sz="1600" dirty="0"/>
              <a:t>5</a:t>
            </a:r>
            <a:r>
              <a:rPr lang="ja-JP" altLang="en-US" sz="1600" dirty="0"/>
              <a:t>オンスの薄手生地なフラットバッグです。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サイズの冊子が丁度入るため、展示会などで配布する資料入れなどにもおすすめのアイテムです。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1B6B82F-0DC3-0247-4A14-1F3FED7DC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82" y="1363982"/>
            <a:ext cx="3702840" cy="370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83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2024-09-12T05:16:58Z</dcterms:modified>
</cp:coreProperties>
</file>