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フェアトレードコットンベーシックトート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(150g/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360×370×110(mm)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35×560(mm)</a:t>
            </a:r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フェアトレードオーガニックコットン使用、取説付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見た目よりも収納力があるため人気も高い、船底タイプの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コットントートです。国際フェアトレード認証のコットン素材を使用しているため、</a:t>
            </a:r>
            <a:r>
              <a:rPr lang="en-US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にも貢献できるアイテムです。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4" name="Picture 40">
            <a:extLst>
              <a:ext uri="{FF2B5EF4-FFF2-40B4-BE49-F238E27FC236}">
                <a16:creationId xmlns:a16="http://schemas.microsoft.com/office/drawing/2014/main" id="{0986331B-529A-F5D0-DAC7-EA56AAEB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6" y="1411148"/>
            <a:ext cx="3624435" cy="36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2024-07-25T02:31:33Z</dcterms:modified>
</cp:coreProperties>
</file>