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薄手で軽量な</a:t>
            </a:r>
            <a:r>
              <a:rPr lang="en-US" altLang="ja-JP" sz="1600" dirty="0"/>
              <a:t>5</a:t>
            </a:r>
            <a:r>
              <a:rPr lang="ja-JP" altLang="en-US" sz="1600" dirty="0"/>
              <a:t>オンスのフェアトレードコットン素材を使用しておりますが、透け感もなくしっかりとしたサコッシュです。</a:t>
            </a:r>
            <a:r>
              <a:rPr lang="en-US" altLang="ja-JP" sz="1600" dirty="0"/>
              <a:t>5</a:t>
            </a:r>
            <a:r>
              <a:rPr lang="ja-JP" altLang="en-US" sz="1600" dirty="0"/>
              <a:t>色のカラーバリエーションからお選びいただけます。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15308C2-BC5E-3428-241B-D05262BC5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7" y="1362664"/>
            <a:ext cx="3701709" cy="37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80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2024-07-25T02:31:33Z</dcterms:modified>
</cp:coreProperties>
</file>