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6" d="100"/>
          <a:sy n="96" d="100"/>
        </p:scale>
        <p:origin x="123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フェアトレードコットンキャンバスサコッシュ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(310g/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平方メートル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320×250(mm)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・ショルダー部分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35×1100(mm)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備考：フェアトレードオーガニックコットン使用、取説付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国際フェアトレード認証ラベル付きで</a:t>
            </a:r>
            <a:r>
              <a:rPr lang="en-US" altLang="ja-JP" sz="1600" dirty="0" err="1"/>
              <a:t>SDgs</a:t>
            </a:r>
            <a:r>
              <a:rPr lang="ja-JP" altLang="en-US" sz="1600" dirty="0"/>
              <a:t>に貢献できるサコッシュです。</a:t>
            </a:r>
            <a:r>
              <a:rPr lang="en-US" altLang="ja-JP" sz="1600" dirty="0"/>
              <a:t>10</a:t>
            </a:r>
            <a:r>
              <a:rPr lang="ja-JP" altLang="en-US" sz="1600" dirty="0"/>
              <a:t>オンスの厚みのある生地は耐久性にも優れており、口元はホックボタンで留められる仕様も便利です。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90" name="図 89">
            <a:extLst>
              <a:ext uri="{FF2B5EF4-FFF2-40B4-BE49-F238E27FC236}">
                <a16:creationId xmlns:a16="http://schemas.microsoft.com/office/drawing/2014/main" id="{C50F6FD7-482E-63DB-2BB0-466455BB27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417" y="1383191"/>
            <a:ext cx="3714197" cy="371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872</TotalTime>
  <Words>82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266</cp:revision>
  <cp:lastPrinted>2021-07-20T08:57:41Z</cp:lastPrinted>
  <dcterms:created xsi:type="dcterms:W3CDTF">2021-06-21T09:41:39Z</dcterms:created>
  <dcterms:modified xsi:type="dcterms:W3CDTF">2024-07-25T02:31:34Z</dcterms:modified>
</cp:coreProperties>
</file>