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フェアトレードコットンブックカバー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サイズ：展開時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230×170(mm)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フェアトレードコットンを使用しているため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にも貢献できる文庫本サイズのブックカバーです。カラーバリエーションは全</a:t>
            </a:r>
            <a:r>
              <a:rPr lang="en-US" altLang="ja-JP" sz="1600" dirty="0"/>
              <a:t>5</a:t>
            </a:r>
            <a:r>
              <a:rPr lang="ja-JP" altLang="en-US" sz="1600" dirty="0"/>
              <a:t>展開と豊富。本を開いたときに目にする内側にも名入れ可能です。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B351A6-AE9C-0969-8E76-A52226A44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2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2024-08-05T06:15:37Z</dcterms:modified>
</cp:coreProperties>
</file>