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83" d="100"/>
          <a:sy n="83" d="100"/>
        </p:scale>
        <p:origin x="882" y="-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2024/8/20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2024/8/20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2024/8/20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2024/8/20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2024/8/20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2024/8/20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2024/8/20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2024/8/20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カスタムデザイン付箋 </a:t>
            </a:r>
            <a:r>
              <a:rPr lang="en-US" altLang="ja-JP" sz="2000" dirty="0" err="1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todo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 </a:t>
            </a:r>
            <a:endParaRPr lang="ja-JP" altLang="en-US" sz="2000" dirty="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5100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素材：紙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(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60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)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55×95×7(mm)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OPP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袋 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2791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400"/>
              </a:lnSpc>
            </a:pPr>
            <a:r>
              <a:rPr lang="ja-JP" altLang="en-US" sz="1600" dirty="0"/>
              <a:t>タスク管理などに非常に便利な付箋です。表紙には鮮やかなフルカラープリントが可能で、オープンキャンパスや会社説明会などのノベルティとして、また物販用オリジナルグッズとしてもおすすめ。 </a:t>
            </a: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 dirty="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71" name="図 70">
            <a:extLst>
              <a:ext uri="{FF2B5EF4-FFF2-40B4-BE49-F238E27FC236}">
                <a16:creationId xmlns:a16="http://schemas.microsoft.com/office/drawing/2014/main" id="{97B279A7-738B-4277-AF3C-8368B29CB83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5347" y="1350339"/>
            <a:ext cx="3678073" cy="3678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1099</TotalTime>
  <Words>73</Words>
  <Application>Microsoft Office PowerPoint</Application>
  <PresentationFormat>画面に合わせる (4:3)</PresentationFormat>
  <Paragraphs>13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264</cp:revision>
  <cp:lastPrinted>2021-07-20T08:57:41Z</cp:lastPrinted>
  <dcterms:created xsi:type="dcterms:W3CDTF">2021-06-21T09:41:39Z</dcterms:created>
  <dcterms:modified xsi:type="dcterms:W3CDTF">2024-08-20T08:49:54Z</dcterms:modified>
</cp:coreProperties>
</file>