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3" d="100"/>
          <a:sy n="83" d="100"/>
        </p:scale>
        <p:origin x="882" y="-2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2024/8/20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2024/8/20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カスタムデザイン付箋 方眼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60</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75×75×7(mm)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nSpc>
                <a:spcPts val="2400"/>
              </a:lnSpc>
            </a:pPr>
            <a:r>
              <a:rPr lang="ja-JP" altLang="en-US" sz="1600" dirty="0"/>
              <a:t>方眼タイプのためメモや図形を綺麗に書き込むことができる</a:t>
            </a:r>
            <a:r>
              <a:rPr lang="en-US" altLang="ja-JP" sz="1600" dirty="0"/>
              <a:t>75mm</a:t>
            </a:r>
            <a:r>
              <a:rPr lang="ja-JP" altLang="en-US" sz="1600" dirty="0"/>
              <a:t>角の付箋です。表紙は鮮明なフルカラープリントが可能なためノベルティやオリジナルグッズとしておすすめです。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9" name="図 68">
            <a:extLst>
              <a:ext uri="{FF2B5EF4-FFF2-40B4-BE49-F238E27FC236}">
                <a16:creationId xmlns:a16="http://schemas.microsoft.com/office/drawing/2014/main" id="{27A31769-2DC9-C75E-09E6-35ED1DCE0DDB}"/>
              </a:ext>
            </a:extLst>
          </p:cNvPr>
          <p:cNvPicPr>
            <a:picLocks noChangeAspect="1"/>
          </p:cNvPicPr>
          <p:nvPr/>
        </p:nvPicPr>
        <p:blipFill>
          <a:blip r:embed="rId5"/>
          <a:stretch>
            <a:fillRect/>
          </a:stretch>
        </p:blipFill>
        <p:spPr>
          <a:xfrm>
            <a:off x="675894" y="1411148"/>
            <a:ext cx="3608166" cy="360816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1086</TotalTime>
  <Words>70</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263</cp:revision>
  <cp:lastPrinted>2021-07-20T08:57:41Z</cp:lastPrinted>
  <dcterms:created xsi:type="dcterms:W3CDTF">2021-06-21T09:41:39Z</dcterms:created>
  <dcterms:modified xsi:type="dcterms:W3CDTF">2024-08-20T08:37:20Z</dcterms:modified>
</cp:coreProperties>
</file>