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3" d="100"/>
          <a:sy n="83" d="100"/>
        </p:scale>
        <p:origin x="882" y="-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カスタムデザイン付箋 フィルム</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各約</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50×75×2(mm)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一枚取り出すと次の一枚が出てくるポップアップ仕様が使い勝手の良い、フィルムタイプの付箋です。表紙は全面フルカラープリント可能で、ノベルティにも物販用にもおすすめです。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5" name="図 44">
            <a:extLst>
              <a:ext uri="{FF2B5EF4-FFF2-40B4-BE49-F238E27FC236}">
                <a16:creationId xmlns:a16="http://schemas.microsoft.com/office/drawing/2014/main" id="{E952E082-28AB-6728-E9C9-3CE2154263EF}"/>
              </a:ext>
            </a:extLst>
          </p:cNvPr>
          <p:cNvPicPr>
            <a:picLocks noChangeAspect="1"/>
          </p:cNvPicPr>
          <p:nvPr/>
        </p:nvPicPr>
        <p:blipFill>
          <a:blip r:embed="rId5"/>
          <a:stretch>
            <a:fillRect/>
          </a:stretch>
        </p:blipFill>
        <p:spPr>
          <a:xfrm>
            <a:off x="709737" y="1411148"/>
            <a:ext cx="3560088" cy="35600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1027</TotalTime>
  <Words>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2024-08-20T07:37:44Z</dcterms:modified>
</cp:coreProperties>
</file>