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三つ折り型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60×60×3(mm)※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個当たりのサイズ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600" dirty="0"/>
              <a:t>60</a:t>
            </a:r>
            <a:r>
              <a:rPr lang="ja-JP" altLang="en-US" sz="1600" dirty="0"/>
              <a:t>ｍｍ角の無地タイプ、方眼タイプ、小型タイプの</a:t>
            </a:r>
            <a:r>
              <a:rPr lang="en-US" altLang="ja-JP" sz="1600" dirty="0"/>
              <a:t>3.</a:t>
            </a:r>
            <a:r>
              <a:rPr lang="ja-JP" altLang="en-US" sz="1600" dirty="0"/>
              <a:t>種類の付箋をセットにした三つ折り型です。表紙は鮮明なフルカラープリントが可能なためノベルティグッズとしておすすめです。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DE9F19B3-A4F9-23F6-6B29-42B4EB1AB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18" y="1339790"/>
            <a:ext cx="3703658" cy="37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2024-08-20T07:43:00Z</dcterms:modified>
</cp:coreProperties>
</file>