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ロング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150×65×7(mm)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横向きにも縦向きにも活用できるロングタイプの付箋です。メモも多く取れるため非常に便利です。表紙はフルカラーデザインの鮮明なプリントが可能で、ノベルティ用などにもおすすめ。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E5CB6D64-B108-FBB2-66D4-08E87AFDA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71" y="1316096"/>
            <a:ext cx="3671325" cy="367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2024-08-20T08:02:35Z</dcterms:modified>
</cp:coreProperties>
</file>