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(3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75×75×3(mm)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表紙に鮮やかなフルカラープリントができる</a:t>
            </a:r>
            <a:r>
              <a:rPr lang="en-US" altLang="ja-JP" sz="1600" dirty="0"/>
              <a:t>3</a:t>
            </a:r>
            <a:r>
              <a:rPr lang="ja-JP" altLang="en-US" sz="1600" dirty="0"/>
              <a:t>色セットの付箋です。オープンキャンパスや会社説明会などのノベルティとして人気ですし、物販用オリジナルグッズとしてもおすすめです。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10CC8D97-C28D-86B9-3237-E11D5347A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32" y="1390231"/>
            <a:ext cx="3669790" cy="36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2024-08-20T07:27:02Z</dcterms:modified>
</cp:coreProperties>
</file>