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カスタムデザイン付箋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(5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75×125×3(mm)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表紙に鮮やかなフルカラープリントができる</a:t>
            </a:r>
            <a:r>
              <a:rPr lang="en-US" altLang="ja-JP" sz="1600" dirty="0"/>
              <a:t>5</a:t>
            </a:r>
            <a:r>
              <a:rPr lang="ja-JP" altLang="en-US" sz="1600" dirty="0"/>
              <a:t>色セットの付箋です。オープンキャンパスや会社説明会などのノベルティとして人気ですし、物販用オリジナルグッズとしてもおすすめです。 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FECA6BCE-AD5A-9D8E-5FB4-DB715D5D6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46" y="1327270"/>
            <a:ext cx="3723653" cy="372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995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2024-08-20T07:06:18Z</dcterms:modified>
</cp:coreProperties>
</file>