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ハードカバー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145×215×12(mm)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PU</a:t>
            </a:r>
            <a:r>
              <a:rPr lang="ja-JP" altLang="en-US" sz="1600" dirty="0"/>
              <a:t>素材を表紙に使用したハードカバータイプのため、高級感のある</a:t>
            </a:r>
            <a:r>
              <a:rPr lang="en-US" altLang="ja-JP" sz="1600" dirty="0"/>
              <a:t>A5</a:t>
            </a:r>
            <a:r>
              <a:rPr lang="ja-JP" altLang="en-US" sz="1600" dirty="0"/>
              <a:t>ノートです。オープンキャンパスや会社説明会などのノベルティ用、また物販用としても人気のあるアイテムです。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CC9012-8524-1842-0BA8-98D7CDBE0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09" y="1336483"/>
            <a:ext cx="3714441" cy="37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2024-07-25T02:33:54Z</dcterms:modified>
</cp:coreProperties>
</file>