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86" d="100"/>
          <a:sy n="86" d="100"/>
        </p:scale>
        <p:origin x="336" y="18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137(mm)</a:t>
            </a:r>
          </a:p>
          <a:p>
            <a:r>
              <a:rPr lang="ja-JP" altLang="en-US" sz="900" dirty="0">
                <a:latin typeface="Meiryo UI" panose="020B0604030504040204" pitchFamily="34" charset="-128"/>
                <a:ea typeface="Meiryo UI" panose="020B0604030504040204" pitchFamily="34" charset="-128"/>
              </a:rPr>
              <a:t>カラー数：全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考：ペン先の種類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a:latin typeface="Meiryo UI" panose="020B0604030504040204" pitchFamily="34" charset="-128"/>
                <a:ea typeface="Meiryo UI" panose="020B0604030504040204" pitchFamily="34" charset="-128"/>
              </a:rPr>
              <a:t>0.7mm)</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色プラスワンボールペン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ABS)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本来廃棄されるはずであったブラスチックを再利用する形で作られた、レッド、ブルー、ブラック</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色ボールペンです。二酸化炭素の排出を削減できるサステナブルなアイテムです。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3E287893-A5A3-2CF4-0A9E-E104648FB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80" y="1387367"/>
            <a:ext cx="3560191" cy="356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TotalTime>
  <Words>91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2024-07-25T02:33:55Z</dcterms:modified>
</cp:coreProperties>
</file>