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3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136(mm)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ラペルボールペン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フラットで大きなクリップが特徴的なボールペン。オリジナル名入れがよく映える上に使いやすいため、イベントやキャンペーンで配布するノベルティ用としても人気のある商品です。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4A5820A-5CA5-3ADF-A1B5-3F70C4CEF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4" b="18454"/>
          <a:stretch/>
        </p:blipFill>
        <p:spPr bwMode="auto">
          <a:xfrm>
            <a:off x="369189" y="1960220"/>
            <a:ext cx="4224880" cy="25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2024-07-25T02:33:55Z</dcterms:modified>
</cp:coreProperties>
</file>