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3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、シリコーンゴム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146(mm)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、対応機器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スマートフォン、タブレット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など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デュアルライトタッチペン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ABS)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タッチペンにもボールペンにもなる便利なデュアルペンです。再生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素材を使用しているため環境にも優しいアイテム。シルバー、ネイビー、ブラック、ホワイトの全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色展開。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52351C9-8C36-ABFB-36EF-85DD13C32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94" y="1511974"/>
            <a:ext cx="3292186" cy="32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2024-07-25T02:33:56Z</dcterms:modified>
</cp:coreProperties>
</file>